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6" r:id="rId4"/>
    <p:sldId id="267" r:id="rId5"/>
    <p:sldId id="268" r:id="rId6"/>
    <p:sldId id="269" r:id="rId7"/>
    <p:sldId id="270" r:id="rId8"/>
    <p:sldId id="271" r:id="rId9"/>
    <p:sldId id="26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20/08/2018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Living faithfully as we await </a:t>
            </a:r>
            <a:r>
              <a:rPr lang="en-US" sz="5400" dirty="0" smtClean="0"/>
              <a:t>J</a:t>
            </a:r>
            <a:r>
              <a:rPr lang="en-US" sz="5400" dirty="0" smtClean="0"/>
              <a:t>esus’ return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66493" cy="1752600"/>
          </a:xfrm>
        </p:spPr>
        <p:txBody>
          <a:bodyPr/>
          <a:lstStyle/>
          <a:p>
            <a:pPr algn="r"/>
            <a:r>
              <a:rPr lang="en-US" sz="3600" dirty="0" smtClean="0"/>
              <a:t>1 Timothy </a:t>
            </a:r>
            <a:r>
              <a:rPr lang="en-US" sz="3600" dirty="0" smtClean="0"/>
              <a:t>6:11 </a:t>
            </a:r>
            <a:r>
              <a:rPr lang="en-US" sz="3600" dirty="0" smtClean="0"/>
              <a:t>- </a:t>
            </a:r>
            <a:r>
              <a:rPr lang="en-US" sz="3600" dirty="0" smtClean="0"/>
              <a:t>21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b="1" dirty="0" smtClean="0"/>
              <a:t>Living faithfully as we await Jesus’ return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3200" b="1" dirty="0" smtClean="0"/>
              <a:t>Letter written by Paul in around 64 AD</a:t>
            </a:r>
          </a:p>
          <a:p>
            <a:r>
              <a:rPr lang="en-US" sz="3200" b="1" dirty="0" smtClean="0"/>
              <a:t>Written to Timothy who he had left in Ephesus to lead the church there</a:t>
            </a:r>
          </a:p>
          <a:p>
            <a:r>
              <a:rPr lang="en-US" sz="3200" b="1" dirty="0" smtClean="0"/>
              <a:t>In these verses P</a:t>
            </a:r>
            <a:r>
              <a:rPr lang="en-GB" sz="3200" b="1" dirty="0" err="1" smtClean="0"/>
              <a:t>aul</a:t>
            </a:r>
            <a:r>
              <a:rPr lang="en-US" sz="3200" b="1" dirty="0" smtClean="0"/>
              <a:t> </a:t>
            </a:r>
            <a:r>
              <a:rPr lang="en-US" sz="3200" b="1" dirty="0" smtClean="0"/>
              <a:t>gives final instructions to Timothy </a:t>
            </a:r>
            <a:r>
              <a:rPr lang="en-US" sz="3200" b="1" dirty="0" err="1" smtClean="0"/>
              <a:t>emphasising</a:t>
            </a:r>
            <a:r>
              <a:rPr lang="en-US" sz="3200" b="1" dirty="0" smtClean="0"/>
              <a:t> the need to remain faithful as we </a:t>
            </a:r>
            <a:r>
              <a:rPr lang="en-US" sz="3200" b="1" dirty="0" smtClean="0"/>
              <a:t>await the return of Jesus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b="1" dirty="0" smtClean="0"/>
              <a:t>Living faithfully as we await Jesus’ return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What is Paul expecting Timothy to do?</a:t>
            </a:r>
          </a:p>
          <a:p>
            <a:r>
              <a:rPr lang="en-US" sz="3200" b="1" dirty="0" smtClean="0"/>
              <a:t>Understand the current situation (11 – 12a)</a:t>
            </a:r>
            <a:endParaRPr lang="en-US" sz="3200" b="1" dirty="0" smtClean="0"/>
          </a:p>
          <a:p>
            <a:r>
              <a:rPr lang="en-US" sz="3200" b="1" dirty="0" smtClean="0"/>
              <a:t>Flee – from false teaching, greed, pride, a love of money</a:t>
            </a:r>
          </a:p>
          <a:p>
            <a:r>
              <a:rPr lang="en-US" sz="3200" b="1" dirty="0" smtClean="0"/>
              <a:t>Follow – the way of love, persevere, a godly life</a:t>
            </a:r>
            <a:endParaRPr lang="en-US" sz="3200" b="1" dirty="0" smtClean="0"/>
          </a:p>
          <a:p>
            <a:r>
              <a:rPr lang="en-US" sz="3200" b="1" dirty="0" smtClean="0"/>
              <a:t>Fight – the good fight of faith, the spiritual battle</a:t>
            </a:r>
          </a:p>
          <a:p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b="1" dirty="0" smtClean="0"/>
              <a:t>Living faithfully as we await Jesus’ return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What is Paul expecting Timothy to do?</a:t>
            </a:r>
          </a:p>
          <a:p>
            <a:r>
              <a:rPr lang="en-US" sz="3200" b="1" dirty="0" smtClean="0"/>
              <a:t>Remember the future promises of God (12b – 15a)</a:t>
            </a:r>
            <a:endParaRPr lang="en-US" sz="3200" b="1" dirty="0" smtClean="0"/>
          </a:p>
          <a:p>
            <a:r>
              <a:rPr lang="en-US" sz="3200" b="1" dirty="0" smtClean="0"/>
              <a:t>Take hold of eternal life</a:t>
            </a:r>
          </a:p>
          <a:p>
            <a:r>
              <a:rPr lang="en-US" sz="3200" b="1" dirty="0" smtClean="0"/>
              <a:t>Take heart from Jesus’ example of suffering and obedience to God</a:t>
            </a:r>
          </a:p>
          <a:p>
            <a:r>
              <a:rPr lang="en-US" sz="3200" b="1" dirty="0" smtClean="0"/>
              <a:t>Be comforted by the certainty of Jesus’ return</a:t>
            </a:r>
          </a:p>
          <a:p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b="1" dirty="0" smtClean="0"/>
              <a:t>Living faithfully as we await Jesus’ return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What is Paul expecting Timothy to do?</a:t>
            </a:r>
          </a:p>
          <a:p>
            <a:r>
              <a:rPr lang="en-US" sz="3200" b="1" dirty="0" smtClean="0"/>
              <a:t>Give glory to </a:t>
            </a:r>
            <a:r>
              <a:rPr lang="en-US" sz="3200" b="1" dirty="0" smtClean="0"/>
              <a:t>God </a:t>
            </a:r>
            <a:r>
              <a:rPr lang="en-US" sz="3200" b="1" dirty="0" smtClean="0"/>
              <a:t>(15b – 16)</a:t>
            </a:r>
            <a:endParaRPr lang="en-US" sz="3200" b="1" dirty="0" smtClean="0"/>
          </a:p>
          <a:p>
            <a:r>
              <a:rPr lang="en-US" sz="3200" b="1" dirty="0" smtClean="0"/>
              <a:t>Paul cannot help but praise </a:t>
            </a:r>
            <a:r>
              <a:rPr lang="en-US" sz="3200" b="1" dirty="0" smtClean="0"/>
              <a:t>God (see also 1:17)</a:t>
            </a:r>
          </a:p>
          <a:p>
            <a:r>
              <a:rPr lang="en-US" sz="3200" b="1" dirty="0" smtClean="0"/>
              <a:t>Sovereign over all</a:t>
            </a:r>
          </a:p>
          <a:p>
            <a:r>
              <a:rPr lang="en-US" sz="3200" b="1" dirty="0" smtClean="0"/>
              <a:t>King of kings and Lord of lords</a:t>
            </a:r>
          </a:p>
          <a:p>
            <a:r>
              <a:rPr lang="en-US" sz="3200" b="1" dirty="0" smtClean="0"/>
              <a:t>Everlasting</a:t>
            </a:r>
          </a:p>
          <a:p>
            <a:r>
              <a:rPr lang="en-US" sz="3200" b="1" dirty="0" smtClean="0"/>
              <a:t>Dwelling in light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b="1" dirty="0" smtClean="0"/>
              <a:t>Living faithfully as we await Jesus’ return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What is Paul expecting Timothy to do?</a:t>
            </a:r>
          </a:p>
          <a:p>
            <a:r>
              <a:rPr lang="en-US" sz="3200" b="1" dirty="0" smtClean="0"/>
              <a:t>The future return of Jesus shapes the present(17 - 19)</a:t>
            </a:r>
            <a:endParaRPr lang="en-US" sz="3200" b="1" dirty="0" smtClean="0"/>
          </a:p>
          <a:p>
            <a:r>
              <a:rPr lang="en-US" sz="3200" b="1" dirty="0" smtClean="0"/>
              <a:t>Aiming for financial gain in the present shows a lack of understanding of the future</a:t>
            </a:r>
          </a:p>
          <a:p>
            <a:r>
              <a:rPr lang="en-US" sz="3200" b="1" dirty="0" smtClean="0"/>
              <a:t>How we use our wealth in the present will prepare us for eternal life and the rewards God gives to faithful servants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984738"/>
          </a:xfrm>
        </p:spPr>
        <p:txBody>
          <a:bodyPr/>
          <a:lstStyle/>
          <a:p>
            <a:pPr algn="ctr"/>
            <a:r>
              <a:rPr lang="en-US" b="1" dirty="0" smtClean="0"/>
              <a:t>Living faithfully as we await Jesus’ return</a:t>
            </a:r>
            <a:endParaRPr lang="en-US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What is Paul expecting Timothy to do?</a:t>
            </a:r>
          </a:p>
          <a:p>
            <a:r>
              <a:rPr lang="en-US" sz="3200" b="1" dirty="0" smtClean="0"/>
              <a:t>The current dangers to the church in Ephesus needs action (20 -21)</a:t>
            </a:r>
          </a:p>
          <a:p>
            <a:r>
              <a:rPr lang="en-US" sz="3200" b="1" dirty="0" smtClean="0"/>
              <a:t>Guard the gospel (20a)</a:t>
            </a:r>
          </a:p>
          <a:p>
            <a:r>
              <a:rPr lang="en-US" sz="3200" b="1" dirty="0" smtClean="0"/>
              <a:t>Avoid error (20b -21)</a:t>
            </a:r>
          </a:p>
          <a:p>
            <a:r>
              <a:rPr lang="en-US" sz="3200" b="1" dirty="0" smtClean="0"/>
              <a:t>God’s grace will be with them to accomplish His will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Living faithfully as we await Jesus’ return</a:t>
            </a:r>
            <a:endParaRPr lang="en-US" b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Jesus’ return is closer now than in Timothy’s time – the advice given is even more urgent</a:t>
            </a:r>
          </a:p>
          <a:p>
            <a:r>
              <a:rPr lang="en-US" sz="3200" b="1" dirty="0" smtClean="0"/>
              <a:t>Guard and </a:t>
            </a:r>
            <a:r>
              <a:rPr lang="en-US" sz="3200" b="1" dirty="0" smtClean="0"/>
              <a:t>f</a:t>
            </a:r>
            <a:r>
              <a:rPr lang="en-US" sz="3200" b="1" dirty="0" smtClean="0"/>
              <a:t>ight for the truth of the gospel</a:t>
            </a:r>
          </a:p>
          <a:p>
            <a:r>
              <a:rPr lang="en-US" sz="3200" b="1" dirty="0" smtClean="0"/>
              <a:t>Beware false teachers who add or subtract from scripture</a:t>
            </a:r>
            <a:endParaRPr lang="en-US" sz="3200" b="1" dirty="0" smtClean="0"/>
          </a:p>
          <a:p>
            <a:r>
              <a:rPr lang="en-US" sz="3200" b="1" dirty="0" smtClean="0"/>
              <a:t>Use the finance we have to do good</a:t>
            </a:r>
          </a:p>
          <a:p>
            <a:r>
              <a:rPr lang="en-US" sz="3200" b="1" dirty="0" smtClean="0"/>
              <a:t>Eagerly await Jesus’ return and live a life worthy of His name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836</TotalTime>
  <Words>418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chri_1226_sllide</vt:lpstr>
      <vt:lpstr>1_Default Design</vt:lpstr>
      <vt:lpstr>Living faithfully as we await Jesus’ return</vt:lpstr>
      <vt:lpstr>Living faithfully as we await Jesus’ return</vt:lpstr>
      <vt:lpstr>Living faithfully as we await Jesus’ return</vt:lpstr>
      <vt:lpstr>Living faithfully as we await Jesus’ return</vt:lpstr>
      <vt:lpstr>Living faithfully as we await Jesus’ return</vt:lpstr>
      <vt:lpstr>Living faithfully as we await Jesus’ return</vt:lpstr>
      <vt:lpstr>Living faithfully as we await Jesus’ return</vt:lpstr>
      <vt:lpstr>Living faithfully as we await Jesus’ return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98</cp:revision>
  <dcterms:created xsi:type="dcterms:W3CDTF">2018-03-15T09:50:49Z</dcterms:created>
  <dcterms:modified xsi:type="dcterms:W3CDTF">2018-08-20T09:55:09Z</dcterms:modified>
</cp:coreProperties>
</file>